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10/22/2020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106627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Raygun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action target, 1 headshot, 1 Tuxedo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Notes: Barrel in the center is to block shoot through. Upper right – the open target that’s angled inwards should be available from the far left corner of the stage. Consider moving X’s some place more annoying.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252947A-5518-4E38-8373-97836B4E18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65179"/>
            <a:ext cx="7025776" cy="52571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Raygun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 err="1"/>
              <a:t>Raygun</a:t>
            </a:r>
            <a:r>
              <a:rPr lang="en-US" dirty="0"/>
              <a:t> is a 28 round, 140 point, Comstock field course. There are 14 USPSA targets.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175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2020-10-22T21:10:09Z</dcterms:modified>
  <cp:category>Shooting</cp:category>
</cp:coreProperties>
</file>

<file path=docProps/thumbnail.jpeg>
</file>